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3" r:id="rId5"/>
    <p:sldId id="260" r:id="rId6"/>
    <p:sldId id="261" r:id="rId7"/>
    <p:sldId id="262" r:id="rId8"/>
    <p:sldId id="259" r:id="rId9"/>
    <p:sldId id="264" r:id="rId1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0"/>
  </p:normalViewPr>
  <p:slideViewPr>
    <p:cSldViewPr>
      <p:cViewPr>
        <p:scale>
          <a:sx n="100" d="100"/>
          <a:sy n="100" d="100"/>
        </p:scale>
        <p:origin x="-282" y="4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7" name="副標題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30" name="日期版面配置區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19" name="頁尾版面配置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27" name="投影片編號版面配置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剪去並圓角化單一角落矩形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直角三角形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10" name="手繪多邊形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手繪多邊形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手繪多邊形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手繪多邊形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0" name="文字版面配置區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pPr/>
              <a:t>2013/1/27</a:t>
            </a:fld>
            <a:endParaRPr lang="zh-TW" altLang="en-US"/>
          </a:p>
        </p:txBody>
      </p:sp>
      <p:sp>
        <p:nvSpPr>
          <p:cNvPr id="22" name="頁尾版面配置區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grpSp>
        <p:nvGrpSpPr>
          <p:cNvPr id="2" name="群組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手繪多邊形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手繪多邊形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乙班第八組期末</a:t>
            </a:r>
            <a:r>
              <a:rPr lang="en-US" altLang="zh-TW" dirty="0" smtClean="0"/>
              <a:t>project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2288696"/>
          </a:xfrm>
        </p:spPr>
        <p:txBody>
          <a:bodyPr>
            <a:normAutofit lnSpcReduction="10000"/>
          </a:bodyPr>
          <a:lstStyle/>
          <a:p>
            <a:r>
              <a:rPr lang="zh-TW" altLang="en-US" sz="3000" dirty="0" smtClean="0"/>
              <a:t>動態球藝術</a:t>
            </a:r>
            <a:endParaRPr lang="en-US" altLang="zh-TW" sz="3000" dirty="0" smtClean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sz="2400" dirty="0" smtClean="0"/>
              <a:t>F74992126</a:t>
            </a:r>
            <a:r>
              <a:rPr lang="zh-TW" altLang="en-US" sz="2400" dirty="0" smtClean="0"/>
              <a:t>洪浩哲</a:t>
            </a:r>
            <a:endParaRPr lang="en-US" altLang="zh-TW" sz="2400" dirty="0" smtClean="0"/>
          </a:p>
          <a:p>
            <a:r>
              <a:rPr lang="en-US" altLang="zh-TW" sz="2400" dirty="0" smtClean="0"/>
              <a:t>F74992037</a:t>
            </a:r>
            <a:r>
              <a:rPr lang="zh-TW" altLang="en-US" sz="2400" dirty="0" smtClean="0"/>
              <a:t>陳易駿</a:t>
            </a:r>
            <a:endParaRPr lang="zh-TW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題目要求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altLang="zh-TW" dirty="0" smtClean="0"/>
          </a:p>
          <a:p>
            <a:pPr algn="ctr">
              <a:buNone/>
            </a:pPr>
            <a:r>
              <a:rPr lang="zh-TW" altLang="zh-TW" dirty="0" smtClean="0"/>
              <a:t>以多線條吊掛多顆小球，</a:t>
            </a:r>
            <a:endParaRPr lang="en-US" altLang="zh-TW" dirty="0" smtClean="0"/>
          </a:p>
          <a:p>
            <a:pPr algn="ctr">
              <a:buNone/>
            </a:pPr>
            <a:endParaRPr lang="en-US" altLang="zh-TW" dirty="0" smtClean="0"/>
          </a:p>
          <a:p>
            <a:pPr algn="ctr">
              <a:buNone/>
            </a:pPr>
            <a:r>
              <a:rPr lang="zh-TW" altLang="zh-TW" dirty="0" smtClean="0"/>
              <a:t>藉由</a:t>
            </a:r>
            <a:r>
              <a:rPr lang="en-US" altLang="zh-TW" dirty="0" smtClean="0"/>
              <a:t>MSP430</a:t>
            </a:r>
            <a:r>
              <a:rPr lang="zh-TW" altLang="zh-TW" dirty="0" smtClean="0"/>
              <a:t>操控馬達控制裝置上升下降，</a:t>
            </a:r>
            <a:endParaRPr lang="en-US" altLang="zh-TW" dirty="0" smtClean="0"/>
          </a:p>
          <a:p>
            <a:pPr algn="ctr">
              <a:buNone/>
            </a:pPr>
            <a:endParaRPr lang="en-US" altLang="zh-TW" dirty="0" smtClean="0"/>
          </a:p>
          <a:p>
            <a:pPr algn="ctr">
              <a:buNone/>
            </a:pPr>
            <a:r>
              <a:rPr lang="zh-TW" altLang="zh-TW" dirty="0" smtClean="0"/>
              <a:t>能夠隨意排列造型。</a:t>
            </a:r>
          </a:p>
          <a:p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kinect art--BMW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-503208"/>
            <a:ext cx="9144000" cy="736120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chart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63688" y="764704"/>
            <a:ext cx="5400600" cy="6390992"/>
          </a:xfr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-243408"/>
            <a:ext cx="8229600" cy="1143000"/>
          </a:xfrm>
        </p:spPr>
        <p:txBody>
          <a:bodyPr/>
          <a:lstStyle/>
          <a:p>
            <a:pPr algn="ctr"/>
            <a:r>
              <a:rPr lang="zh-TW" altLang="en-US" dirty="0" smtClean="0"/>
              <a:t>使用流程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pPr algn="ctr"/>
            <a:r>
              <a:rPr lang="zh-TW" altLang="en-US" dirty="0" smtClean="0"/>
              <a:t>硬體使用說明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39552" y="1268760"/>
            <a:ext cx="8229600" cy="4389120"/>
          </a:xfrm>
        </p:spPr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P1.2</a:t>
            </a:r>
            <a:r>
              <a:rPr lang="zh-TW" altLang="en-US" dirty="0" smtClean="0"/>
              <a:t>、</a:t>
            </a:r>
            <a:r>
              <a:rPr lang="en-US" altLang="zh-TW" dirty="0" smtClean="0"/>
              <a:t>P1.3</a:t>
            </a:r>
            <a:r>
              <a:rPr lang="zh-TW" altLang="en-US" dirty="0" smtClean="0"/>
              <a:t>、</a:t>
            </a:r>
            <a:r>
              <a:rPr lang="en-US" altLang="zh-TW" dirty="0" smtClean="0"/>
              <a:t>P1.4</a:t>
            </a:r>
            <a:r>
              <a:rPr lang="zh-TW" altLang="en-US" dirty="0" smtClean="0"/>
              <a:t>、</a:t>
            </a:r>
            <a:r>
              <a:rPr lang="en-US" altLang="zh-TW" dirty="0" smtClean="0"/>
              <a:t>P1.5</a:t>
            </a:r>
            <a:r>
              <a:rPr lang="zh-TW" altLang="en-US" dirty="0" smtClean="0"/>
              <a:t>四個</a:t>
            </a:r>
            <a:r>
              <a:rPr lang="en-US" altLang="zh-TW" dirty="0" smtClean="0"/>
              <a:t>pin</a:t>
            </a:r>
            <a:r>
              <a:rPr lang="zh-TW" altLang="en-US" dirty="0" smtClean="0"/>
              <a:t>腳輸出控制訊號</a:t>
            </a:r>
            <a:endParaRPr lang="zh-TW" altLang="en-US" dirty="0"/>
          </a:p>
        </p:txBody>
      </p:sp>
      <p:pic>
        <p:nvPicPr>
          <p:cNvPr id="4" name="圖片 3" descr="DSC00138.JPG"/>
          <p:cNvPicPr>
            <a:picLocks noChangeAspect="1"/>
          </p:cNvPicPr>
          <p:nvPr/>
        </p:nvPicPr>
        <p:blipFill>
          <a:blip r:embed="rId2" cstate="print"/>
          <a:srcRect l="27805" t="13896" r="13896" b="7176"/>
          <a:stretch>
            <a:fillRect/>
          </a:stretch>
        </p:blipFill>
        <p:spPr>
          <a:xfrm rot="5400000">
            <a:off x="1966870" y="1588577"/>
            <a:ext cx="5229201" cy="5309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矩形 4"/>
          <p:cNvSpPr/>
          <p:nvPr/>
        </p:nvSpPr>
        <p:spPr>
          <a:xfrm>
            <a:off x="2195736" y="4581128"/>
            <a:ext cx="288032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0" y="3573016"/>
            <a:ext cx="19540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此四個</a:t>
            </a:r>
            <a:r>
              <a:rPr lang="en-US" altLang="zh-TW" dirty="0" smtClean="0"/>
              <a:t>pin</a:t>
            </a:r>
            <a:r>
              <a:rPr lang="zh-TW" altLang="en-US" dirty="0" smtClean="0"/>
              <a:t>腳照順序對應到</a:t>
            </a:r>
            <a:r>
              <a:rPr lang="en-US" altLang="zh-TW" dirty="0" smtClean="0"/>
              <a:t>1</a:t>
            </a:r>
            <a:r>
              <a:rPr lang="zh-TW" altLang="en-US" dirty="0" smtClean="0"/>
              <a:t>、</a:t>
            </a:r>
            <a:r>
              <a:rPr lang="en-US" altLang="zh-TW" dirty="0" smtClean="0"/>
              <a:t>2</a:t>
            </a:r>
            <a:r>
              <a:rPr lang="zh-TW" altLang="en-US" dirty="0" smtClean="0"/>
              <a:t>、</a:t>
            </a:r>
            <a:r>
              <a:rPr lang="en-US" altLang="zh-TW" dirty="0" smtClean="0"/>
              <a:t>3</a:t>
            </a:r>
            <a:r>
              <a:rPr lang="zh-TW" altLang="en-US" dirty="0" smtClean="0"/>
              <a:t>、</a:t>
            </a:r>
            <a:r>
              <a:rPr lang="en-US" altLang="zh-TW" dirty="0" smtClean="0"/>
              <a:t>4</a:t>
            </a:r>
            <a:r>
              <a:rPr lang="zh-TW" altLang="en-US" dirty="0" smtClean="0"/>
              <a:t>號馬達，接到自己焊的板子上的四個</a:t>
            </a:r>
            <a:r>
              <a:rPr lang="en-US" altLang="zh-TW" dirty="0" smtClean="0"/>
              <a:t>(1)</a:t>
            </a:r>
            <a:r>
              <a:rPr lang="zh-TW" altLang="en-US" dirty="0" smtClean="0"/>
              <a:t>號位置</a:t>
            </a:r>
            <a:endParaRPr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0" y="5301208"/>
            <a:ext cx="27847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MSP430</a:t>
            </a:r>
            <a:r>
              <a:rPr lang="zh-TW" altLang="en-US" dirty="0" smtClean="0"/>
              <a:t>上的</a:t>
            </a:r>
            <a:r>
              <a:rPr lang="en-US" altLang="zh-TW" dirty="0" smtClean="0"/>
              <a:t>GND</a:t>
            </a:r>
            <a:r>
              <a:rPr lang="zh-TW" altLang="en-US" dirty="0" smtClean="0"/>
              <a:t>接到</a:t>
            </a:r>
            <a:endParaRPr lang="en-US" altLang="zh-TW" dirty="0" smtClean="0"/>
          </a:p>
          <a:p>
            <a:r>
              <a:rPr lang="zh-TW" altLang="en-US" dirty="0" smtClean="0"/>
              <a:t>自己焊的板子上的</a:t>
            </a:r>
            <a:endParaRPr lang="en-US" altLang="zh-TW" dirty="0" smtClean="0"/>
          </a:p>
          <a:p>
            <a:r>
              <a:rPr lang="en-US" altLang="zh-TW" dirty="0" smtClean="0"/>
              <a:t>(4)</a:t>
            </a:r>
            <a:r>
              <a:rPr lang="zh-TW" altLang="en-US" dirty="0" smtClean="0"/>
              <a:t>號位置的其中一個針腳</a:t>
            </a:r>
            <a:endParaRPr lang="en-US" altLang="zh-TW" dirty="0" smtClean="0"/>
          </a:p>
          <a:p>
            <a:r>
              <a:rPr lang="en-US" altLang="zh-TW" dirty="0" smtClean="0"/>
              <a:t>(</a:t>
            </a:r>
            <a:r>
              <a:rPr lang="zh-TW" altLang="en-US" dirty="0" smtClean="0"/>
              <a:t>兩個針腳皆為負極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17" name="橢圓 16"/>
          <p:cNvSpPr/>
          <p:nvPr/>
        </p:nvSpPr>
        <p:spPr>
          <a:xfrm>
            <a:off x="2339752" y="4869160"/>
            <a:ext cx="216024" cy="216024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單箭頭接點 19"/>
          <p:cNvCxnSpPr/>
          <p:nvPr/>
        </p:nvCxnSpPr>
        <p:spPr>
          <a:xfrm>
            <a:off x="1763688" y="4725144"/>
            <a:ext cx="432048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/>
          <p:cNvCxnSpPr/>
          <p:nvPr/>
        </p:nvCxnSpPr>
        <p:spPr>
          <a:xfrm flipV="1">
            <a:off x="1835696" y="5013176"/>
            <a:ext cx="504056" cy="360040"/>
          </a:xfrm>
          <a:prstGeom prst="straightConnector1">
            <a:avLst/>
          </a:prstGeom>
          <a:ln w="3810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pPr algn="ctr"/>
            <a:r>
              <a:rPr lang="zh-TW" altLang="en-US" dirty="0" smtClean="0"/>
              <a:t>硬體使用說明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95536" y="1196752"/>
            <a:ext cx="8229600" cy="4389120"/>
          </a:xfrm>
        </p:spPr>
        <p:txBody>
          <a:bodyPr/>
          <a:lstStyle/>
          <a:p>
            <a:r>
              <a:rPr lang="zh-TW" altLang="en-US" dirty="0" smtClean="0"/>
              <a:t>自己焊的版子</a:t>
            </a:r>
            <a:endParaRPr lang="zh-TW" altLang="en-US" dirty="0"/>
          </a:p>
        </p:txBody>
      </p:sp>
      <p:pic>
        <p:nvPicPr>
          <p:cNvPr id="4" name="圖片 3" descr="DSC00137.JPG"/>
          <p:cNvPicPr>
            <a:picLocks noChangeAspect="1"/>
          </p:cNvPicPr>
          <p:nvPr/>
        </p:nvPicPr>
        <p:blipFill>
          <a:blip r:embed="rId2" cstate="print"/>
          <a:srcRect l="13776" t="22700" r="23225" b="2751"/>
          <a:stretch>
            <a:fillRect/>
          </a:stretch>
        </p:blipFill>
        <p:spPr>
          <a:xfrm>
            <a:off x="1259632" y="1556792"/>
            <a:ext cx="5760640" cy="51125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圓角矩形 4"/>
          <p:cNvSpPr/>
          <p:nvPr/>
        </p:nvSpPr>
        <p:spPr>
          <a:xfrm>
            <a:off x="6228184" y="1772816"/>
            <a:ext cx="288032" cy="216024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5940152" y="1556792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FF00"/>
                </a:solidFill>
              </a:rPr>
              <a:t>(1)</a:t>
            </a:r>
            <a:endParaRPr lang="zh-TW" altLang="en-US" dirty="0">
              <a:solidFill>
                <a:srgbClr val="FFFF00"/>
              </a:solidFill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4644008" y="1988840"/>
            <a:ext cx="648072" cy="216024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4211960" y="177281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FF00"/>
                </a:solidFill>
              </a:rPr>
              <a:t>(2)</a:t>
            </a:r>
            <a:endParaRPr lang="zh-TW" altLang="en-US" dirty="0">
              <a:solidFill>
                <a:srgbClr val="FFFF00"/>
              </a:solidFill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5364088" y="3717032"/>
            <a:ext cx="360040" cy="288032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4932040" y="3501008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FF00"/>
                </a:solidFill>
              </a:rPr>
              <a:t>(3)</a:t>
            </a:r>
            <a:endParaRPr lang="zh-TW" altLang="en-US" dirty="0">
              <a:solidFill>
                <a:srgbClr val="FFFF00"/>
              </a:solidFill>
            </a:endParaRPr>
          </a:p>
        </p:txBody>
      </p:sp>
      <p:sp>
        <p:nvSpPr>
          <p:cNvPr id="11" name="圓角矩形 10"/>
          <p:cNvSpPr/>
          <p:nvPr/>
        </p:nvSpPr>
        <p:spPr>
          <a:xfrm>
            <a:off x="3995936" y="4725144"/>
            <a:ext cx="432048" cy="360040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779912" y="4365104"/>
            <a:ext cx="47641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srgbClr val="FFFF00"/>
                </a:solidFill>
              </a:rPr>
              <a:t>(4)</a:t>
            </a:r>
            <a:endParaRPr lang="zh-TW" altLang="en-US" dirty="0">
              <a:solidFill>
                <a:srgbClr val="FFFF00"/>
              </a:solidFill>
            </a:endParaRPr>
          </a:p>
        </p:txBody>
      </p:sp>
      <p:cxnSp>
        <p:nvCxnSpPr>
          <p:cNvPr id="14" name="直線單箭頭接點 13"/>
          <p:cNvCxnSpPr>
            <a:stCxn id="15" idx="1"/>
            <a:endCxn id="7" idx="3"/>
          </p:cNvCxnSpPr>
          <p:nvPr/>
        </p:nvCxnSpPr>
        <p:spPr>
          <a:xfrm flipH="1" flipV="1">
            <a:off x="5292080" y="2096852"/>
            <a:ext cx="1656184" cy="92971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6948264" y="2564904"/>
            <a:ext cx="2051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三根針腳由左到右分</a:t>
            </a:r>
            <a:r>
              <a:rPr lang="zh-TW" altLang="en-US" dirty="0" smtClean="0"/>
              <a:t>別是</a:t>
            </a:r>
            <a:r>
              <a:rPr lang="zh-TW" altLang="en-US" dirty="0" smtClean="0"/>
              <a:t>負極、正極、信號線</a:t>
            </a:r>
            <a:endParaRPr lang="zh-TW" altLang="en-US" dirty="0"/>
          </a:p>
        </p:txBody>
      </p:sp>
      <p:cxnSp>
        <p:nvCxnSpPr>
          <p:cNvPr id="18" name="直線單箭頭接點 17"/>
          <p:cNvCxnSpPr>
            <a:stCxn id="19" idx="1"/>
            <a:endCxn id="9" idx="3"/>
          </p:cNvCxnSpPr>
          <p:nvPr/>
        </p:nvCxnSpPr>
        <p:spPr>
          <a:xfrm flipH="1" flipV="1">
            <a:off x="5724128" y="3861048"/>
            <a:ext cx="1152128" cy="965721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6876256" y="4365104"/>
            <a:ext cx="2492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兩根針腳，</a:t>
            </a:r>
            <a:endParaRPr lang="en-US" altLang="zh-TW" dirty="0" smtClean="0"/>
          </a:p>
          <a:p>
            <a:r>
              <a:rPr lang="zh-TW" altLang="en-US" dirty="0" smtClean="0"/>
              <a:t>左邊接變壓器的負極，</a:t>
            </a:r>
            <a:endParaRPr lang="en-US" altLang="zh-TW" dirty="0" smtClean="0"/>
          </a:p>
          <a:p>
            <a:r>
              <a:rPr lang="zh-TW" altLang="en-US" dirty="0" smtClean="0"/>
              <a:t>右邊接變壓器的正極</a:t>
            </a:r>
            <a:endParaRPr lang="zh-TW" altLang="en-US" dirty="0"/>
          </a:p>
        </p:txBody>
      </p:sp>
      <p:cxnSp>
        <p:nvCxnSpPr>
          <p:cNvPr id="22" name="直線單箭頭接點 21"/>
          <p:cNvCxnSpPr>
            <a:stCxn id="23" idx="1"/>
            <a:endCxn id="5" idx="3"/>
          </p:cNvCxnSpPr>
          <p:nvPr/>
        </p:nvCxnSpPr>
        <p:spPr>
          <a:xfrm flipH="1">
            <a:off x="6516216" y="1453426"/>
            <a:ext cx="360040" cy="42740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/>
          <p:cNvSpPr txBox="1"/>
          <p:nvPr/>
        </p:nvSpPr>
        <p:spPr>
          <a:xfrm>
            <a:off x="6876256" y="126876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接訊號線</a:t>
            </a:r>
            <a:endParaRPr lang="zh-TW" altLang="en-US" dirty="0"/>
          </a:p>
        </p:txBody>
      </p:sp>
      <p:cxnSp>
        <p:nvCxnSpPr>
          <p:cNvPr id="26" name="直線單箭頭接點 25"/>
          <p:cNvCxnSpPr>
            <a:stCxn id="27" idx="1"/>
            <a:endCxn id="11" idx="3"/>
          </p:cNvCxnSpPr>
          <p:nvPr/>
        </p:nvCxnSpPr>
        <p:spPr>
          <a:xfrm flipH="1" flipV="1">
            <a:off x="4427984" y="4905164"/>
            <a:ext cx="2592288" cy="108476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/>
          <p:cNvSpPr txBox="1"/>
          <p:nvPr/>
        </p:nvSpPr>
        <p:spPr>
          <a:xfrm>
            <a:off x="7020272" y="5805264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接</a:t>
            </a:r>
            <a:r>
              <a:rPr lang="en-US" altLang="zh-TW" dirty="0" smtClean="0"/>
              <a:t>GND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9552" y="188640"/>
            <a:ext cx="8229600" cy="1143000"/>
          </a:xfrm>
        </p:spPr>
        <p:txBody>
          <a:bodyPr/>
          <a:lstStyle/>
          <a:p>
            <a:pPr algn="ctr"/>
            <a:r>
              <a:rPr lang="zh-TW" altLang="en-US" dirty="0" smtClean="0"/>
              <a:t>硬體使用說明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196752"/>
            <a:ext cx="8229600" cy="4389120"/>
          </a:xfrm>
        </p:spPr>
        <p:txBody>
          <a:bodyPr/>
          <a:lstStyle/>
          <a:p>
            <a:r>
              <a:rPr lang="zh-TW" altLang="en-US" dirty="0" smtClean="0"/>
              <a:t>電線相關</a:t>
            </a:r>
            <a:endParaRPr lang="zh-TW" altLang="en-US" dirty="0"/>
          </a:p>
        </p:txBody>
      </p:sp>
      <p:pic>
        <p:nvPicPr>
          <p:cNvPr id="4" name="圖片 3" descr="DSC00139.JPG"/>
          <p:cNvPicPr>
            <a:picLocks noChangeAspect="1"/>
          </p:cNvPicPr>
          <p:nvPr/>
        </p:nvPicPr>
        <p:blipFill>
          <a:blip r:embed="rId2" cstate="print"/>
          <a:srcRect l="35038" t="30050" r="38188" b="29000"/>
          <a:stretch>
            <a:fillRect/>
          </a:stretch>
        </p:blipFill>
        <p:spPr>
          <a:xfrm>
            <a:off x="755576" y="2564904"/>
            <a:ext cx="2448272" cy="28083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橢圓 4"/>
          <p:cNvSpPr/>
          <p:nvPr/>
        </p:nvSpPr>
        <p:spPr>
          <a:xfrm>
            <a:off x="1475656" y="3284984"/>
            <a:ext cx="720080" cy="72008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/>
          <p:cNvCxnSpPr>
            <a:stCxn id="8" idx="0"/>
            <a:endCxn id="5" idx="4"/>
          </p:cNvCxnSpPr>
          <p:nvPr/>
        </p:nvCxnSpPr>
        <p:spPr>
          <a:xfrm flipH="1" flipV="1">
            <a:off x="1835696" y="4005064"/>
            <a:ext cx="564961" cy="194421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0" y="5949280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白黑紅線依序為馬達的信號線、正極、負極，</a:t>
            </a:r>
            <a:endParaRPr lang="en-US" altLang="zh-TW" dirty="0" smtClean="0"/>
          </a:p>
          <a:p>
            <a:r>
              <a:rPr lang="zh-TW" altLang="en-US" dirty="0" smtClean="0"/>
              <a:t>接到自己焊的板子的</a:t>
            </a:r>
            <a:r>
              <a:rPr lang="en-US" altLang="zh-TW" dirty="0" smtClean="0"/>
              <a:t>(2)</a:t>
            </a:r>
            <a:r>
              <a:rPr lang="zh-TW" altLang="en-US" dirty="0" smtClean="0"/>
              <a:t>的位置</a:t>
            </a:r>
            <a:r>
              <a:rPr lang="en-US" altLang="zh-TW" dirty="0" smtClean="0"/>
              <a:t>(</a:t>
            </a:r>
            <a:r>
              <a:rPr lang="zh-TW" altLang="en-US" dirty="0" smtClean="0"/>
              <a:t>正接正負接負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pic>
        <p:nvPicPr>
          <p:cNvPr id="10" name="圖片 9" descr="DSC00140.JPG"/>
          <p:cNvPicPr>
            <a:picLocks noChangeAspect="1"/>
          </p:cNvPicPr>
          <p:nvPr/>
        </p:nvPicPr>
        <p:blipFill>
          <a:blip r:embed="rId3" cstate="print"/>
          <a:srcRect l="34250" t="33200" r="29525" b="10101"/>
          <a:stretch>
            <a:fillRect/>
          </a:stretch>
        </p:blipFill>
        <p:spPr>
          <a:xfrm>
            <a:off x="5364088" y="1628800"/>
            <a:ext cx="3312368" cy="38884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橢圓 10"/>
          <p:cNvSpPr/>
          <p:nvPr/>
        </p:nvSpPr>
        <p:spPr>
          <a:xfrm>
            <a:off x="5868144" y="1916832"/>
            <a:ext cx="1512168" cy="15121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" name="直線單箭頭接點 12"/>
          <p:cNvCxnSpPr>
            <a:stCxn id="14" idx="0"/>
            <a:endCxn id="11" idx="4"/>
          </p:cNvCxnSpPr>
          <p:nvPr/>
        </p:nvCxnSpPr>
        <p:spPr>
          <a:xfrm flipH="1" flipV="1">
            <a:off x="6624228" y="3429000"/>
            <a:ext cx="246805" cy="252028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4932040" y="5949280"/>
            <a:ext cx="38779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紅線為變壓器的正極，黑線為負極，</a:t>
            </a:r>
            <a:endParaRPr lang="en-US" altLang="zh-TW" dirty="0" smtClean="0"/>
          </a:p>
          <a:p>
            <a:r>
              <a:rPr lang="zh-TW" altLang="en-US" dirty="0" smtClean="0"/>
              <a:t>接到自己焊的板子</a:t>
            </a:r>
            <a:r>
              <a:rPr lang="en-US" altLang="zh-TW" dirty="0" smtClean="0"/>
              <a:t>(3)</a:t>
            </a:r>
            <a:r>
              <a:rPr lang="zh-TW" altLang="en-US" dirty="0" smtClean="0"/>
              <a:t>的位置</a:t>
            </a:r>
            <a:endParaRPr lang="en-US" altLang="zh-TW" dirty="0" smtClean="0"/>
          </a:p>
          <a:p>
            <a:r>
              <a:rPr lang="en-US" altLang="zh-TW" dirty="0" smtClean="0"/>
              <a:t>(</a:t>
            </a:r>
            <a:r>
              <a:rPr lang="zh-TW" altLang="en-US" dirty="0" smtClean="0"/>
              <a:t>正接正負接負</a:t>
            </a:r>
            <a:r>
              <a:rPr lang="en-US" altLang="zh-TW" dirty="0" smtClean="0"/>
              <a:t>)</a:t>
            </a:r>
            <a:endParaRPr lang="zh-TW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/>
          <a:lstStyle/>
          <a:p>
            <a:pPr algn="ctr"/>
            <a:r>
              <a:rPr lang="zh-TW" altLang="en-US" dirty="0" smtClean="0"/>
              <a:t>程式架構說明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altLang="zh-TW" dirty="0" smtClean="0"/>
          </a:p>
          <a:p>
            <a:r>
              <a:rPr lang="zh-TW" altLang="en-US" dirty="0" smtClean="0"/>
              <a:t>使用</a:t>
            </a:r>
            <a:r>
              <a:rPr lang="en-US" altLang="zh-TW" dirty="0" smtClean="0"/>
              <a:t>PWM(Pulse-width modulation)</a:t>
            </a:r>
            <a:r>
              <a:rPr lang="zh-TW" altLang="en-US" dirty="0" smtClean="0"/>
              <a:t>操控馬達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採用</a:t>
            </a:r>
            <a:r>
              <a:rPr lang="en-US" altLang="zh-TW" dirty="0" smtClean="0"/>
              <a:t>ACLK</a:t>
            </a:r>
            <a:r>
              <a:rPr lang="zh-TW" altLang="en-US" dirty="0" smtClean="0"/>
              <a:t>、</a:t>
            </a:r>
            <a:r>
              <a:rPr lang="en-US" altLang="zh-TW" dirty="0" smtClean="0"/>
              <a:t>up mode</a:t>
            </a:r>
          </a:p>
          <a:p>
            <a:endParaRPr lang="en-US" altLang="zh-TW" dirty="0" smtClean="0"/>
          </a:p>
          <a:p>
            <a:r>
              <a:rPr lang="zh-TW" altLang="en-US" dirty="0" smtClean="0"/>
              <a:t>使用</a:t>
            </a:r>
            <a:r>
              <a:rPr lang="en-US" altLang="zh-TW" dirty="0" smtClean="0"/>
              <a:t>Timer</a:t>
            </a:r>
            <a:r>
              <a:rPr lang="zh-TW" altLang="en-US" dirty="0" smtClean="0"/>
              <a:t>計時來設定</a:t>
            </a:r>
            <a:r>
              <a:rPr lang="en-US" altLang="zh-TW" dirty="0" smtClean="0"/>
              <a:t>delay</a:t>
            </a:r>
            <a:r>
              <a:rPr lang="zh-TW" altLang="en-US" dirty="0" smtClean="0"/>
              <a:t>時間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採用</a:t>
            </a:r>
            <a:r>
              <a:rPr lang="en-US" altLang="zh-TW" dirty="0" smtClean="0"/>
              <a:t>ACLK</a:t>
            </a:r>
            <a:r>
              <a:rPr lang="zh-TW" altLang="en-US" dirty="0" smtClean="0"/>
              <a:t>、</a:t>
            </a:r>
            <a:r>
              <a:rPr lang="en-US" altLang="zh-TW" dirty="0" smtClean="0"/>
              <a:t>continuous mode</a:t>
            </a:r>
          </a:p>
          <a:p>
            <a:pPr lvl="1">
              <a:buNone/>
            </a:pPr>
            <a:endParaRPr lang="en-US" altLang="zh-TW" dirty="0" smtClean="0"/>
          </a:p>
          <a:p>
            <a:pPr lvl="1">
              <a:buNone/>
            </a:pPr>
            <a:endParaRPr lang="en-US" altLang="zh-TW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/>
          <a:lstStyle/>
          <a:p>
            <a:pPr algn="ctr"/>
            <a:r>
              <a:rPr lang="zh-TW" altLang="en-US" dirty="0" smtClean="0"/>
              <a:t>未來展望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可以同時控制更多的珠子排列出更複雜的圖形或做出更複雜的動作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讓</a:t>
            </a:r>
            <a:r>
              <a:rPr lang="en-US" altLang="zh-TW" dirty="0" smtClean="0"/>
              <a:t>MSP430</a:t>
            </a:r>
            <a:r>
              <a:rPr lang="zh-TW" altLang="en-US" dirty="0" smtClean="0"/>
              <a:t>在控制珠子做出動作的同時撥放音樂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流線">
  <a:themeElements>
    <a:clrScheme name="流線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流線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流線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180</TotalTime>
  <Words>300</Words>
  <Application>Microsoft Office PowerPoint</Application>
  <PresentationFormat>如螢幕大小 (4:3)</PresentationFormat>
  <Paragraphs>53</Paragraphs>
  <Slides>9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0" baseType="lpstr">
      <vt:lpstr>流線</vt:lpstr>
      <vt:lpstr>乙班第八組期末project</vt:lpstr>
      <vt:lpstr>題目要求</vt:lpstr>
      <vt:lpstr>投影片 3</vt:lpstr>
      <vt:lpstr>使用流程</vt:lpstr>
      <vt:lpstr>硬體使用說明</vt:lpstr>
      <vt:lpstr>硬體使用說明</vt:lpstr>
      <vt:lpstr>硬體使用說明</vt:lpstr>
      <vt:lpstr>程式架構說明</vt:lpstr>
      <vt:lpstr>未來展望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乙班第八組期末project</dc:title>
  <dc:creator>Jeffrey</dc:creator>
  <cp:lastModifiedBy>Jeffrey</cp:lastModifiedBy>
  <cp:revision>59</cp:revision>
  <dcterms:created xsi:type="dcterms:W3CDTF">2013-01-26T08:20:34Z</dcterms:created>
  <dcterms:modified xsi:type="dcterms:W3CDTF">2013-01-27T13:00:49Z</dcterms:modified>
</cp:coreProperties>
</file>

<file path=docProps/thumbnail.jpeg>
</file>